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266" r:id="rId4"/>
    <p:sldId id="278" r:id="rId5"/>
    <p:sldId id="279" r:id="rId6"/>
    <p:sldId id="265" r:id="rId7"/>
    <p:sldId id="268" r:id="rId8"/>
    <p:sldId id="267" r:id="rId9"/>
    <p:sldId id="259" r:id="rId10"/>
    <p:sldId id="274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3.jpe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ownloads\zvuki_derevni_-_zvuki_derevni_muzofon.com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686800" cy="1757354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86124"/>
            <a:ext cx="8686800" cy="27940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Змяненні ў жыцці</a:t>
            </a:r>
            <a:br>
              <a:rPr lang="be-BY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e-BY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свойскіх жывёл</a:t>
            </a:r>
            <a:br>
              <a:rPr lang="be-BY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e-BY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восенню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домашние животные в деревн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КАРТИНКИ\анимашки\ANIMALS\AN0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928802"/>
            <a:ext cx="942975" cy="1209675"/>
          </a:xfrm>
          <a:prstGeom prst="rect">
            <a:avLst/>
          </a:prstGeom>
          <a:noFill/>
        </p:spPr>
      </p:pic>
      <p:pic>
        <p:nvPicPr>
          <p:cNvPr id="1027" name="Picture 3" descr="D:\КАРТИНКИ\анимашки\ANIMALS\AN5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071810"/>
            <a:ext cx="1714512" cy="3302956"/>
          </a:xfrm>
          <a:prstGeom prst="rect">
            <a:avLst/>
          </a:prstGeom>
          <a:noFill/>
        </p:spPr>
      </p:pic>
      <p:pic>
        <p:nvPicPr>
          <p:cNvPr id="1030" name="Picture 6" descr="D:\КАРТИНКИ\анимашки\анимашки\pticia-74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786058"/>
            <a:ext cx="1628775" cy="1304925"/>
          </a:xfrm>
          <a:prstGeom prst="rect">
            <a:avLst/>
          </a:prstGeom>
          <a:noFill/>
        </p:spPr>
      </p:pic>
      <p:pic>
        <p:nvPicPr>
          <p:cNvPr id="1034" name="Picture 10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973606"/>
            <a:ext cx="1577981" cy="1727250"/>
          </a:xfrm>
          <a:prstGeom prst="rect">
            <a:avLst/>
          </a:prstGeom>
          <a:noFill/>
        </p:spPr>
      </p:pic>
      <p:pic>
        <p:nvPicPr>
          <p:cNvPr id="1038" name="Picture 14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3286124"/>
            <a:ext cx="2076450" cy="1152526"/>
          </a:xfrm>
          <a:prstGeom prst="rect">
            <a:avLst/>
          </a:prstGeom>
          <a:noFill/>
        </p:spPr>
      </p:pic>
      <p:pic>
        <p:nvPicPr>
          <p:cNvPr id="1041" name="Picture 17" descr="Анимашки Животные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14752"/>
            <a:ext cx="895466" cy="1000132"/>
          </a:xfrm>
          <a:prstGeom prst="rect">
            <a:avLst/>
          </a:prstGeom>
          <a:noFill/>
        </p:spPr>
      </p:pic>
      <p:pic>
        <p:nvPicPr>
          <p:cNvPr id="1043" name="Picture 19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48" y="3786190"/>
            <a:ext cx="819150" cy="590551"/>
          </a:xfrm>
          <a:prstGeom prst="rect">
            <a:avLst/>
          </a:prstGeom>
          <a:noFill/>
        </p:spPr>
      </p:pic>
      <p:pic>
        <p:nvPicPr>
          <p:cNvPr id="1044" name="Picture 20" descr="D:\КАРТИНКИ\анимашки\анимашки\pticia-74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29088" y="2643182"/>
            <a:ext cx="1392018" cy="1152531"/>
          </a:xfrm>
          <a:prstGeom prst="rect">
            <a:avLst/>
          </a:prstGeom>
          <a:noFill/>
        </p:spPr>
      </p:pic>
      <p:pic>
        <p:nvPicPr>
          <p:cNvPr id="18" name="zvuki_derevni_-_zvuki_derevni_muzofon.com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95800" y="3663950"/>
            <a:ext cx="304800" cy="304800"/>
          </a:xfrm>
          <a:prstGeom prst="rect">
            <a:avLst/>
          </a:prstGeom>
        </p:spPr>
      </p:pic>
      <p:pic>
        <p:nvPicPr>
          <p:cNvPr id="1046" name="Picture 22" descr="бегущая лошадь, анимашка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14876" y="1357298"/>
            <a:ext cx="1685925" cy="1019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домашние животные в деревн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929066"/>
            <a:ext cx="5286412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</a:t>
            </a:r>
            <a:br>
              <a:rPr lang="be-BY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e-BY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“Лаві памылку”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3657"/>
            </a:avLst>
          </a:prstGeom>
          <a:blipFill>
            <a:blip r:embed="rId2" cstate="print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4" descr="Картинки по запросу домашние животные в деревн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ртинки по запросу домашние животные в деревне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.files3.repka.com/repka_3/images/u080956/f64xv3a1/0b7f0218_midd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773/0003765a-1ea0cfa9/hello_html_43bb7784.jpg"/>
          <p:cNvPicPr>
            <a:picLocks noGrp="1"/>
          </p:cNvPicPr>
          <p:nvPr>
            <p:ph idx="1"/>
          </p:nvPr>
        </p:nvPicPr>
        <p:blipFill>
          <a:blip r:embed="rId3"/>
          <a:srcRect l="36077" t="26894" r="30892" b="52938"/>
          <a:stretch>
            <a:fillRect/>
          </a:stretch>
        </p:blipFill>
        <p:spPr bwMode="auto">
          <a:xfrm>
            <a:off x="214282" y="3714752"/>
            <a:ext cx="4898025" cy="29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винья - домашние животные"/>
          <p:cNvPicPr/>
          <p:nvPr/>
        </p:nvPicPr>
        <p:blipFill>
          <a:blip r:embed="rId3"/>
          <a:srcRect l="16500" t="9697" r="19500" b="19697"/>
          <a:stretch>
            <a:fillRect/>
          </a:stretch>
        </p:blipFill>
        <p:spPr bwMode="auto">
          <a:xfrm>
            <a:off x="5929322" y="2000240"/>
            <a:ext cx="2438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за - домашние животные"/>
          <p:cNvPicPr>
            <a:picLocks noGrp="1"/>
          </p:cNvPicPr>
          <p:nvPr>
            <p:ph idx="1"/>
          </p:nvPr>
        </p:nvPicPr>
        <p:blipFill>
          <a:blip r:embed="rId3"/>
          <a:srcRect l="18750" r="22250" b="16667"/>
          <a:stretch>
            <a:fillRect/>
          </a:stretch>
        </p:blipFill>
        <p:spPr bwMode="auto">
          <a:xfrm>
            <a:off x="1500166" y="3786190"/>
            <a:ext cx="2247900" cy="261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773/0003765a-1ea0cfa9/hello_html_43bb7784.jpg"/>
          <p:cNvPicPr>
            <a:picLocks noGrp="1"/>
          </p:cNvPicPr>
          <p:nvPr>
            <p:ph idx="1"/>
          </p:nvPr>
        </p:nvPicPr>
        <p:blipFill>
          <a:blip r:embed="rId3"/>
          <a:srcRect l="53743" t="74359" r="32526" b="10470"/>
          <a:stretch>
            <a:fillRect/>
          </a:stretch>
        </p:blipFill>
        <p:spPr bwMode="auto">
          <a:xfrm>
            <a:off x="4357686" y="2786058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773/0003765a-1ea0cfa9/hello_html_43bb7784.jpg"/>
          <p:cNvPicPr>
            <a:picLocks noGrp="1"/>
          </p:cNvPicPr>
          <p:nvPr>
            <p:ph idx="1"/>
          </p:nvPr>
        </p:nvPicPr>
        <p:blipFill>
          <a:blip r:embed="rId3"/>
          <a:srcRect l="35751" t="68201" r="47190" b="7029"/>
          <a:stretch>
            <a:fillRect/>
          </a:stretch>
        </p:blipFill>
        <p:spPr bwMode="auto">
          <a:xfrm>
            <a:off x="6500826" y="3286124"/>
            <a:ext cx="26431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773/0003765a-1ea0cfa9/hello_html_43bb7784.jpg"/>
          <p:cNvPicPr>
            <a:picLocks noGrp="1"/>
          </p:cNvPicPr>
          <p:nvPr>
            <p:ph idx="1"/>
          </p:nvPr>
        </p:nvPicPr>
        <p:blipFill>
          <a:blip r:embed="rId3"/>
          <a:srcRect l="35756" t="47687" r="31508" b="31143"/>
          <a:stretch>
            <a:fillRect/>
          </a:stretch>
        </p:blipFill>
        <p:spPr bwMode="auto">
          <a:xfrm>
            <a:off x="4357686" y="1714488"/>
            <a:ext cx="4635200" cy="31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домашние животные в дерев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i/okruzhajuschij-mir/Domashnie-i-dikie/0008-012-CHto-chelovek-poluchaet-ot-domashnikh-zhivotnykh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42910" y="0"/>
            <a:ext cx="77153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1928794" y="928670"/>
            <a:ext cx="157163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143108" y="2786058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15008" y="2928934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928794" y="5000636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72132" y="5214950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0694" y="1357298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4</Words>
  <Application>Microsoft Office PowerPoint</Application>
  <PresentationFormat>Экран (4:3)</PresentationFormat>
  <Paragraphs>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Гульня  “Лаві памылку”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Админ</cp:lastModifiedBy>
  <cp:revision>42</cp:revision>
  <dcterms:created xsi:type="dcterms:W3CDTF">2013-01-28T19:28:30Z</dcterms:created>
  <dcterms:modified xsi:type="dcterms:W3CDTF">2016-12-12T18:10:09Z</dcterms:modified>
</cp:coreProperties>
</file>